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6" r:id="rId2"/>
    <p:sldId id="277" r:id="rId3"/>
    <p:sldId id="279" r:id="rId4"/>
    <p:sldId id="278" r:id="rId5"/>
    <p:sldId id="280" r:id="rId6"/>
    <p:sldId id="281" r:id="rId7"/>
    <p:sldId id="282" r:id="rId8"/>
    <p:sldId id="285" r:id="rId9"/>
    <p:sldId id="286" r:id="rId10"/>
    <p:sldId id="284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83" r:id="rId20"/>
    <p:sldId id="287" r:id="rId21"/>
    <p:sldId id="288" r:id="rId22"/>
    <p:sldId id="289" r:id="rId23"/>
    <p:sldId id="29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A519B72-27C4-46FE-B917-E69FEFE43805}">
          <p14:sldIdLst>
            <p14:sldId id="276"/>
            <p14:sldId id="277"/>
            <p14:sldId id="279"/>
            <p14:sldId id="278"/>
            <p14:sldId id="280"/>
            <p14:sldId id="281"/>
            <p14:sldId id="282"/>
            <p14:sldId id="285"/>
            <p14:sldId id="286"/>
          </p14:sldIdLst>
        </p14:section>
        <p14:section name="Раздел оглавления" id="{E938035C-6768-4A97-AC7D-04F3078C391B}">
          <p14:sldIdLst/>
        </p14:section>
        <p14:section name="Раздел 1" id="{18FABE6D-D066-494C-8709-696AC668A84F}">
          <p14:sldIdLst>
            <p14:sldId id="284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83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4660"/>
  </p:normalViewPr>
  <p:slideViewPr>
    <p:cSldViewPr snapToGrid="0">
      <p:cViewPr>
        <p:scale>
          <a:sx n="100" d="100"/>
          <a:sy n="100" d="100"/>
        </p:scale>
        <p:origin x="2112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us\Downloads\Telegram%20Desktop\&#1050;&#1086;&#1083;&#1080;&#1095;&#1077;&#1089;&#1090;&#1074;&#1086;%20&#1088;&#1077;&#1089;&#1090;&#1086;&#1088;&#1072;&#1085;&#1086;&#107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66-4A43-A1F1-6A19D9A7ED5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66-4A43-A1F1-6A19D9A7ED5A}"/>
              </c:ext>
            </c:extLst>
          </c:dPt>
          <c:dLbls>
            <c:dLbl>
              <c:idx val="0"/>
              <c:layout>
                <c:manualLayout>
                  <c:x val="-0.15131582213440697"/>
                  <c:y val="-0.24619350230878578"/>
                </c:manualLayout>
              </c:layout>
              <c:tx>
                <c:rich>
                  <a:bodyPr/>
                  <a:lstStyle/>
                  <a:p>
                    <a:fld id="{18F83E81-2B07-4DD5-987F-956CF2E7256C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32681834654701"/>
                      <c:h val="0.3414576304370905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966-4A43-A1F1-6A19D9A7ED5A}"/>
                </c:ext>
              </c:extLst>
            </c:dLbl>
            <c:dLbl>
              <c:idx val="1"/>
              <c:layout>
                <c:manualLayout>
                  <c:x val="0.1765351258234748"/>
                  <c:y val="0.11974387575437111"/>
                </c:manualLayout>
              </c:layout>
              <c:tx>
                <c:rich>
                  <a:bodyPr/>
                  <a:lstStyle/>
                  <a:p>
                    <a:fld id="{C0DB39EF-2193-4BCD-8620-34B9933C9C0F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872816271415309"/>
                      <c:h val="0.249526729934796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966-4A43-A1F1-6A19D9A7ED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(Sheet1!$D$2,Sheet1!$G$2)</c:f>
              <c:numCache>
                <c:formatCode>0</c:formatCode>
                <c:ptCount val="2"/>
                <c:pt idx="0">
                  <c:v>78841.935714285719</c:v>
                </c:pt>
                <c:pt idx="1">
                  <c:v>31500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66-4A43-A1F1-6A19D9A7ED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A-4695-8821-028719C82B6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AA-4695-8821-028719C82B63}"/>
              </c:ext>
            </c:extLst>
          </c:dPt>
          <c:dLbls>
            <c:dLbl>
              <c:idx val="0"/>
              <c:layout>
                <c:manualLayout>
                  <c:x val="-0.15131582213440697"/>
                  <c:y val="-0.24619350230878578"/>
                </c:manualLayout>
              </c:layout>
              <c:tx>
                <c:rich>
                  <a:bodyPr/>
                  <a:lstStyle/>
                  <a:p>
                    <a:fld id="{18F83E81-2B07-4DD5-987F-956CF2E7256C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32681834654701"/>
                      <c:h val="0.3414576304370905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AA-4695-8821-028719C82B63}"/>
                </c:ext>
              </c:extLst>
            </c:dLbl>
            <c:dLbl>
              <c:idx val="1"/>
              <c:layout>
                <c:manualLayout>
                  <c:x val="0.1765351258234748"/>
                  <c:y val="0.11974387575437111"/>
                </c:manualLayout>
              </c:layout>
              <c:tx>
                <c:rich>
                  <a:bodyPr/>
                  <a:lstStyle/>
                  <a:p>
                    <a:fld id="{C0DB39EF-2193-4BCD-8620-34B9933C9C0F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872816271415309"/>
                      <c:h val="0.249526729934796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6AA-4695-8821-028719C82B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(Sheet1!$D$2,Sheet1!$G$2)</c:f>
              <c:numCache>
                <c:formatCode>0</c:formatCode>
                <c:ptCount val="2"/>
                <c:pt idx="0">
                  <c:v>78841.935714285719</c:v>
                </c:pt>
                <c:pt idx="1">
                  <c:v>31500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AA-4695-8821-028719C82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A-4695-8821-028719C82B6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AA-4695-8821-028719C82B63}"/>
              </c:ext>
            </c:extLst>
          </c:dPt>
          <c:dLbls>
            <c:dLbl>
              <c:idx val="0"/>
              <c:layout>
                <c:manualLayout>
                  <c:x val="-0.15131582213440697"/>
                  <c:y val="-0.24619350230878578"/>
                </c:manualLayout>
              </c:layout>
              <c:tx>
                <c:rich>
                  <a:bodyPr/>
                  <a:lstStyle/>
                  <a:p>
                    <a:fld id="{18F83E81-2B07-4DD5-987F-956CF2E7256C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32681834654701"/>
                      <c:h val="0.3414576304370905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AA-4695-8821-028719C82B63}"/>
                </c:ext>
              </c:extLst>
            </c:dLbl>
            <c:dLbl>
              <c:idx val="1"/>
              <c:layout>
                <c:manualLayout>
                  <c:x val="0.1765351258234748"/>
                  <c:y val="0.11974387575437111"/>
                </c:manualLayout>
              </c:layout>
              <c:tx>
                <c:rich>
                  <a:bodyPr/>
                  <a:lstStyle/>
                  <a:p>
                    <a:fld id="{C0DB39EF-2193-4BCD-8620-34B9933C9C0F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872816271415309"/>
                      <c:h val="0.249526729934796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6AA-4695-8821-028719C82B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(Sheet1!$D$2,Sheet1!$G$2)</c:f>
              <c:numCache>
                <c:formatCode>0</c:formatCode>
                <c:ptCount val="2"/>
                <c:pt idx="0">
                  <c:v>78841.935714285719</c:v>
                </c:pt>
                <c:pt idx="1">
                  <c:v>31500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AA-4695-8821-028719C82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A-4695-8821-028719C82B6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AA-4695-8821-028719C82B63}"/>
              </c:ext>
            </c:extLst>
          </c:dPt>
          <c:dLbls>
            <c:dLbl>
              <c:idx val="0"/>
              <c:layout>
                <c:manualLayout>
                  <c:x val="-0.15131582213440697"/>
                  <c:y val="-0.24619350230878578"/>
                </c:manualLayout>
              </c:layout>
              <c:tx>
                <c:rich>
                  <a:bodyPr/>
                  <a:lstStyle/>
                  <a:p>
                    <a:fld id="{18F83E81-2B07-4DD5-987F-956CF2E7256C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32681834654701"/>
                      <c:h val="0.3414576304370905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AA-4695-8821-028719C82B63}"/>
                </c:ext>
              </c:extLst>
            </c:dLbl>
            <c:dLbl>
              <c:idx val="1"/>
              <c:layout>
                <c:manualLayout>
                  <c:x val="0.1765351258234748"/>
                  <c:y val="0.11974387575437111"/>
                </c:manualLayout>
              </c:layout>
              <c:tx>
                <c:rich>
                  <a:bodyPr/>
                  <a:lstStyle/>
                  <a:p>
                    <a:fld id="{C0DB39EF-2193-4BCD-8620-34B9933C9C0F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872816271415309"/>
                      <c:h val="0.249526729934796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6AA-4695-8821-028719C82B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(Sheet1!$D$2,Sheet1!$G$2)</c:f>
              <c:numCache>
                <c:formatCode>0</c:formatCode>
                <c:ptCount val="2"/>
                <c:pt idx="0">
                  <c:v>78841.935714285719</c:v>
                </c:pt>
                <c:pt idx="1">
                  <c:v>31500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AA-4695-8821-028719C82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75-4FA2-8F69-71A94E8D6A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75-4FA2-8F69-71A94E8D6AA5}"/>
              </c:ext>
            </c:extLst>
          </c:dPt>
          <c:dLbls>
            <c:dLbl>
              <c:idx val="0"/>
              <c:layout>
                <c:manualLayout>
                  <c:x val="-0.15131582213440697"/>
                  <c:y val="-0.24619350230878578"/>
                </c:manualLayout>
              </c:layout>
              <c:tx>
                <c:rich>
                  <a:bodyPr/>
                  <a:lstStyle/>
                  <a:p>
                    <a:fld id="{18F83E81-2B07-4DD5-987F-956CF2E7256C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32681834654701"/>
                      <c:h val="0.3414576304370905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D75-4FA2-8F69-71A94E8D6AA5}"/>
                </c:ext>
              </c:extLst>
            </c:dLbl>
            <c:dLbl>
              <c:idx val="1"/>
              <c:layout>
                <c:manualLayout>
                  <c:x val="0.1765351258234748"/>
                  <c:y val="0.11974387575437111"/>
                </c:manualLayout>
              </c:layout>
              <c:tx>
                <c:rich>
                  <a:bodyPr/>
                  <a:lstStyle/>
                  <a:p>
                    <a:fld id="{C0DB39EF-2193-4BCD-8620-34B9933C9C0F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872816271415309"/>
                      <c:h val="0.249526729934796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D75-4FA2-8F69-71A94E8D6A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(Sheet1!$D$2,Sheet1!$G$2)</c:f>
              <c:numCache>
                <c:formatCode>0</c:formatCode>
                <c:ptCount val="2"/>
                <c:pt idx="0">
                  <c:v>78841.935714285719</c:v>
                </c:pt>
                <c:pt idx="1">
                  <c:v>31500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75-4FA2-8F69-71A94E8D6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D4-41A6-8772-2581255FBBA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D4-41A6-8772-2581255FBBAB}"/>
              </c:ext>
            </c:extLst>
          </c:dPt>
          <c:dLbls>
            <c:dLbl>
              <c:idx val="0"/>
              <c:layout>
                <c:manualLayout>
                  <c:x val="-0.21794656502077164"/>
                  <c:y val="-8.4371074224765738E-2"/>
                </c:manualLayout>
              </c:layout>
              <c:tx>
                <c:rich>
                  <a:bodyPr/>
                  <a:lstStyle/>
                  <a:p>
                    <a:fld id="{D46A2D72-7E49-4581-9D9C-A03742C7C5C9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40667892335676"/>
                      <c:h val="0.315652458879570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FD4-41A6-8772-2581255FBBAB}"/>
                </c:ext>
              </c:extLst>
            </c:dLbl>
            <c:dLbl>
              <c:idx val="1"/>
              <c:layout>
                <c:manualLayout>
                  <c:x val="0.10717037304572292"/>
                  <c:y val="7.7834892780553389E-2"/>
                </c:manualLayout>
              </c:layout>
              <c:tx>
                <c:rich>
                  <a:bodyPr/>
                  <a:lstStyle/>
                  <a:p>
                    <a:fld id="{90638442-E702-4DCF-A9E7-B2B3F0B24B61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930029863522728"/>
                      <c:h val="0.315652458879570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FD4-41A6-8772-2581255FBB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(Sheet1!$D$3,Sheet1!$G$3)</c:f>
              <c:numCache>
                <c:formatCode>0</c:formatCode>
                <c:ptCount val="2"/>
                <c:pt idx="0">
                  <c:v>27721.29285714286</c:v>
                </c:pt>
                <c:pt idx="1">
                  <c:v>18000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D4-41A6-8772-2581255FBB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58-45FE-B3A5-03AB90E628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58-45FE-B3A5-03AB90E628DA}"/>
              </c:ext>
            </c:extLst>
          </c:dPt>
          <c:dLbls>
            <c:dLbl>
              <c:idx val="0"/>
              <c:layout>
                <c:manualLayout>
                  <c:x val="-0.19089440146874884"/>
                  <c:y val="-0.18943963686235482"/>
                </c:manualLayout>
              </c:layout>
              <c:tx>
                <c:rich>
                  <a:bodyPr/>
                  <a:lstStyle/>
                  <a:p>
                    <a:fld id="{2A16C652-CF17-48C1-AA97-4F58753E6F11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482545187109795"/>
                      <c:h val="0.381494787178522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B58-45FE-B3A5-03AB90E628DA}"/>
                </c:ext>
              </c:extLst>
            </c:dLbl>
            <c:dLbl>
              <c:idx val="1"/>
              <c:layout>
                <c:manualLayout>
                  <c:x val="0.14998845829687407"/>
                  <c:y val="0.16631995436505528"/>
                </c:manualLayout>
              </c:layout>
              <c:tx>
                <c:rich>
                  <a:bodyPr/>
                  <a:lstStyle/>
                  <a:p>
                    <a:fld id="{F3F8EC30-8009-479A-9F37-8EADD25A159F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815348854687274"/>
                      <c:h val="0.381494787178522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B58-45FE-B3A5-03AB90E628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(Sheet1!$D$4,Sheet1!$G$4)</c:f>
              <c:numCache>
                <c:formatCode>0</c:formatCode>
                <c:ptCount val="2"/>
                <c:pt idx="0">
                  <c:v>36034.050000000003</c:v>
                </c:pt>
                <c:pt idx="1">
                  <c:v>17100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58-45FE-B3A5-03AB90E628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76-4074-B1CB-DC2ADB03518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76-4074-B1CB-DC2ADB03518D}"/>
              </c:ext>
            </c:extLst>
          </c:dPt>
          <c:dLbls>
            <c:dLbl>
              <c:idx val="0"/>
              <c:layout>
                <c:manualLayout>
                  <c:x val="-0.21794656502077164"/>
                  <c:y val="-8.4371074224765738E-2"/>
                </c:manualLayout>
              </c:layout>
              <c:tx>
                <c:rich>
                  <a:bodyPr/>
                  <a:lstStyle/>
                  <a:p>
                    <a:fld id="{D46A2D72-7E49-4581-9D9C-A03742C7C5C9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40667892335676"/>
                      <c:h val="0.315652458879570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D76-4074-B1CB-DC2ADB03518D}"/>
                </c:ext>
              </c:extLst>
            </c:dLbl>
            <c:dLbl>
              <c:idx val="1"/>
              <c:layout>
                <c:manualLayout>
                  <c:x val="0.10717037304572292"/>
                  <c:y val="7.7834892780553389E-2"/>
                </c:manualLayout>
              </c:layout>
              <c:tx>
                <c:rich>
                  <a:bodyPr/>
                  <a:lstStyle/>
                  <a:p>
                    <a:fld id="{90638442-E702-4DCF-A9E7-B2B3F0B24B61}" type="PERCENTAGE">
                      <a:rPr lang="en-US" sz="70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930029863522728"/>
                      <c:h val="0.315652458879570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D76-4074-B1CB-DC2ADB0351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(Sheet1!$D$3,Sheet1!$G$3)</c:f>
              <c:numCache>
                <c:formatCode>0</c:formatCode>
                <c:ptCount val="2"/>
                <c:pt idx="0">
                  <c:v>27721.29285714286</c:v>
                </c:pt>
                <c:pt idx="1">
                  <c:v>18000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76-4074-B1CB-DC2ADB0351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51AC7-35B9-4428-98FD-912D6055A2DD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8E195-B8A3-477F-B53B-6E174AC7F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9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18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03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78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84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97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88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83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36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84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17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52920-8BF2-4F03-85D4-A552724BFEE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F14D2-3417-47B3-9E68-39D2CC234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2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7.xml"/><Relationship Id="rId18" Type="http://schemas.openxmlformats.org/officeDocument/2006/relationships/slide" Target="slide3.xml"/><Relationship Id="rId3" Type="http://schemas.openxmlformats.org/officeDocument/2006/relationships/image" Target="../media/image22.tmp"/><Relationship Id="rId7" Type="http://schemas.openxmlformats.org/officeDocument/2006/relationships/slide" Target="slide5.xml"/><Relationship Id="rId12" Type="http://schemas.openxmlformats.org/officeDocument/2006/relationships/slide" Target="slide8.xml"/><Relationship Id="rId17" Type="http://schemas.openxmlformats.org/officeDocument/2006/relationships/slide" Target="slide23.xml"/><Relationship Id="rId2" Type="http://schemas.openxmlformats.org/officeDocument/2006/relationships/slide" Target="slide11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microsoft.com/office/2007/relationships/hdphoto" Target="../media/hdphoto1.wdp"/><Relationship Id="rId15" Type="http://schemas.openxmlformats.org/officeDocument/2006/relationships/slide" Target="slide19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10.xml"/><Relationship Id="rId14" Type="http://schemas.openxmlformats.org/officeDocument/2006/relationships/chart" Target="../charts/char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7" Type="http://schemas.openxmlformats.org/officeDocument/2006/relationships/slide" Target="slide2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7" Type="http://schemas.openxmlformats.org/officeDocument/2006/relationships/slide" Target="slide23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7" Type="http://schemas.openxmlformats.org/officeDocument/2006/relationships/slide" Target="slide2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slide" Target="slide2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7" Type="http://schemas.openxmlformats.org/officeDocument/2006/relationships/slide" Target="slide23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7" Type="http://schemas.openxmlformats.org/officeDocument/2006/relationships/slide" Target="slide23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9.xml"/><Relationship Id="rId3" Type="http://schemas.microsoft.com/office/2007/relationships/hdphoto" Target="../media/hdphoto1.wdp"/><Relationship Id="rId7" Type="http://schemas.openxmlformats.org/officeDocument/2006/relationships/slide" Target="slide10.xml"/><Relationship Id="rId12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7.xml"/><Relationship Id="rId5" Type="http://schemas.openxmlformats.org/officeDocument/2006/relationships/slide" Target="slide5.xml"/><Relationship Id="rId15" Type="http://schemas.openxmlformats.org/officeDocument/2006/relationships/slide" Target="slide23.xml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3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hart" Target="../charts/chart6.xml"/><Relationship Id="rId5" Type="http://schemas.openxmlformats.org/officeDocument/2006/relationships/slide" Target="slide5.xml"/><Relationship Id="rId10" Type="http://schemas.openxmlformats.org/officeDocument/2006/relationships/chart" Target="../charts/chart5.xml"/><Relationship Id="rId4" Type="http://schemas.openxmlformats.org/officeDocument/2006/relationships/slide" Target="slide4.xml"/><Relationship Id="rId9" Type="http://schemas.openxmlformats.org/officeDocument/2006/relationships/chart" Target="../charts/chart4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chart" Target="../charts/chart9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chart" Target="../charts/chart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hart" Target="../charts/chart7.xml"/><Relationship Id="rId5" Type="http://schemas.openxmlformats.org/officeDocument/2006/relationships/slide" Target="slide5.xml"/><Relationship Id="rId10" Type="http://schemas.openxmlformats.org/officeDocument/2006/relationships/image" Target="../media/image8.png"/><Relationship Id="rId4" Type="http://schemas.openxmlformats.org/officeDocument/2006/relationships/slide" Target="slide4.xml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2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1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chart" Target="../charts/chart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4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13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17.xml"/><Relationship Id="rId14" Type="http://schemas.openxmlformats.org/officeDocument/2006/relationships/chart" Target="../charts/char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13" Type="http://schemas.openxmlformats.org/officeDocument/2006/relationships/chart" Target="../charts/chart21.xml"/><Relationship Id="rId3" Type="http://schemas.microsoft.com/office/2007/relationships/hdphoto" Target="../media/hdphoto1.wdp"/><Relationship Id="rId7" Type="http://schemas.openxmlformats.org/officeDocument/2006/relationships/slide" Target="slide20.xml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chart" Target="../charts/chart20.xml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64"/>
            <a:ext cx="12192000" cy="689866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3294743"/>
            <a:ext cx="12192000" cy="3563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rthrtgtg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8086" y="3568477"/>
            <a:ext cx="7307943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4800" b="1" dirty="0">
                <a:solidFill>
                  <a:schemeClr val="tx2"/>
                </a:solidFill>
              </a:rPr>
              <a:t>ОБЗОР РЫНКА ФАСТФУД-РЕСТОРАНОВ НЕКОТОРЫХ ГОРОДОВ США ДЛЯ </a:t>
            </a:r>
          </a:p>
          <a:p>
            <a:r>
              <a:rPr lang="ru-RU" sz="4800" b="1" dirty="0">
                <a:solidFill>
                  <a:schemeClr val="tx2"/>
                </a:solidFill>
              </a:rPr>
              <a:t>СТАРТАПА</a:t>
            </a:r>
          </a:p>
        </p:txBody>
      </p:sp>
      <p:sp>
        <p:nvSpPr>
          <p:cNvPr id="7" name="Половина рамки 6"/>
          <p:cNvSpPr/>
          <p:nvPr/>
        </p:nvSpPr>
        <p:spPr>
          <a:xfrm rot="16200000">
            <a:off x="290016" y="6081080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оловина рамки 8"/>
          <p:cNvSpPr/>
          <p:nvPr/>
        </p:nvSpPr>
        <p:spPr>
          <a:xfrm rot="5400000">
            <a:off x="11435170" y="3390797"/>
            <a:ext cx="577486" cy="613229"/>
          </a:xfrm>
          <a:prstGeom prst="halfFrame">
            <a:avLst>
              <a:gd name="adj1" fmla="val 10712"/>
              <a:gd name="adj2" fmla="val 8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91048" y="4014088"/>
            <a:ext cx="25539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Columbus,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Cincinnati,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Cleveland, Ohio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Las Vegas, Nevada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Miami, Florida.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Indianapolis, Indiana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Birmingham, Alabama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Portland, Oregon</a:t>
            </a:r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 flipV="1">
            <a:off x="3773715" y="4180114"/>
            <a:ext cx="5413829" cy="2207580"/>
          </a:xfrm>
          <a:prstGeom prst="bentConnector3">
            <a:avLst>
              <a:gd name="adj1" fmla="val 7641"/>
            </a:avLst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54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>
            <a:hlinkClick r:id="rId2" action="ppaction://hlinksldjump"/>
            <a:extLst>
              <a:ext uri="{FF2B5EF4-FFF2-40B4-BE49-F238E27FC236}">
                <a16:creationId xmlns:a16="http://schemas.microsoft.com/office/drawing/2014/main" id="{2F477CDE-047B-45AB-84A1-DAA7D4624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8" y="0"/>
            <a:ext cx="8025827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8F7799-1706-4BDE-8AFE-E82EF02EE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11" name="Прямоугольник 10">
            <a:hlinkClick r:id="rId6" action="ppaction://hlinksldjump"/>
            <a:extLst>
              <a:ext uri="{FF2B5EF4-FFF2-40B4-BE49-F238E27FC236}">
                <a16:creationId xmlns:a16="http://schemas.microsoft.com/office/drawing/2014/main" id="{40AF9FF6-EAE1-4B08-89A5-F7BB20DD5B8F}"/>
              </a:ext>
            </a:extLst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Прямоугольник 11">
            <a:hlinkClick r:id="rId7" action="ppaction://hlinksldjump"/>
            <a:extLst>
              <a:ext uri="{FF2B5EF4-FFF2-40B4-BE49-F238E27FC236}">
                <a16:creationId xmlns:a16="http://schemas.microsoft.com/office/drawing/2014/main" id="{5F41EB76-7298-4F30-AE65-E1863A520F41}"/>
              </a:ext>
            </a:extLst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Прямоугольник 12">
            <a:hlinkClick r:id="rId8" action="ppaction://hlinksldjump"/>
            <a:extLst>
              <a:ext uri="{FF2B5EF4-FFF2-40B4-BE49-F238E27FC236}">
                <a16:creationId xmlns:a16="http://schemas.microsoft.com/office/drawing/2014/main" id="{FE7B628B-E234-4DE5-A8F7-178411BC589C}"/>
              </a:ext>
            </a:extLst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F225BB2D-F62A-4972-90D1-33C5928A123F}"/>
              </a:ext>
            </a:extLst>
          </p:cNvPr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8C3AB-F3C2-4623-B3CF-26AF1A0A826E}"/>
              </a:ext>
            </a:extLst>
          </p:cNvPr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49461-7424-411B-8A5B-D8C36BA5BFD7}"/>
              </a:ext>
            </a:extLst>
          </p:cNvPr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7" name="Соединительная линия уступом 9">
            <a:extLst>
              <a:ext uri="{FF2B5EF4-FFF2-40B4-BE49-F238E27FC236}">
                <a16:creationId xmlns:a16="http://schemas.microsoft.com/office/drawing/2014/main" id="{E10FC784-E746-40FF-B788-E9C4BC6871AD}"/>
              </a:ext>
            </a:extLst>
          </p:cNvPr>
          <p:cNvCxnSpPr>
            <a:stCxn id="14" idx="1"/>
            <a:endCxn id="20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0">
            <a:extLst>
              <a:ext uri="{FF2B5EF4-FFF2-40B4-BE49-F238E27FC236}">
                <a16:creationId xmlns:a16="http://schemas.microsoft.com/office/drawing/2014/main" id="{CB666739-DAB9-4271-B7B8-4DEAB08D2BDC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1">
            <a:extLst>
              <a:ext uri="{FF2B5EF4-FFF2-40B4-BE49-F238E27FC236}">
                <a16:creationId xmlns:a16="http://schemas.microsoft.com/office/drawing/2014/main" id="{9F68A7D1-3BB3-4B18-ABFE-CD795CC84722}"/>
              </a:ext>
            </a:extLst>
          </p:cNvPr>
          <p:cNvCxnSpPr>
            <a:stCxn id="15" idx="1"/>
            <a:endCxn id="22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0F91FB-7C91-42F7-8746-C787BAA600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4A8CD3-C12A-4AC1-8BDE-C5377BCB6D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DEBDC3-F59A-467E-820F-C81BBA5A6E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C7C0AD7-8B6C-4DD1-B177-859E45145B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40AEAE-4423-47FE-ABB7-366D5A6360B0}"/>
              </a:ext>
            </a:extLst>
          </p:cNvPr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25" name="Соединительная линия уступом 17">
            <a:extLst>
              <a:ext uri="{FF2B5EF4-FFF2-40B4-BE49-F238E27FC236}">
                <a16:creationId xmlns:a16="http://schemas.microsoft.com/office/drawing/2014/main" id="{980978F9-2786-40FF-A01B-2C52773A9DE4}"/>
              </a:ext>
            </a:extLst>
          </p:cNvPr>
          <p:cNvCxnSpPr>
            <a:stCxn id="24" idx="3"/>
            <a:endCxn id="23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B46590C-660B-476C-ACA4-72B77ED58D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D37168-4B4E-4DE5-AC09-DE172C54A30F}"/>
              </a:ext>
            </a:extLst>
          </p:cNvPr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8" name="Соединительная линия уступом 20">
            <a:extLst>
              <a:ext uri="{FF2B5EF4-FFF2-40B4-BE49-F238E27FC236}">
                <a16:creationId xmlns:a16="http://schemas.microsoft.com/office/drawing/2014/main" id="{0A8797D2-49AD-464B-ACBE-EC4E583AC990}"/>
              </a:ext>
            </a:extLst>
          </p:cNvPr>
          <p:cNvCxnSpPr>
            <a:stCxn id="27" idx="1"/>
            <a:endCxn id="26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hlinkClick r:id="rId11" action="ppaction://hlinksldjump"/>
            <a:extLst>
              <a:ext uri="{FF2B5EF4-FFF2-40B4-BE49-F238E27FC236}">
                <a16:creationId xmlns:a16="http://schemas.microsoft.com/office/drawing/2014/main" id="{5BD1AEA4-94CA-4829-8920-D75B72BB1239}"/>
              </a:ext>
            </a:extLst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18DCB6-8503-4681-960B-AD56793AB3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A5B350-27C8-402E-8132-3E6EE28476F2}"/>
              </a:ext>
            </a:extLst>
          </p:cNvPr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32" name="Соединительная линия уступом 24">
            <a:extLst>
              <a:ext uri="{FF2B5EF4-FFF2-40B4-BE49-F238E27FC236}">
                <a16:creationId xmlns:a16="http://schemas.microsoft.com/office/drawing/2014/main" id="{B72A2402-782B-4D5F-A73F-80494B70B7F2}"/>
              </a:ext>
            </a:extLst>
          </p:cNvPr>
          <p:cNvCxnSpPr>
            <a:stCxn id="30" idx="1"/>
            <a:endCxn id="31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hlinkClick r:id="rId12" action="ppaction://hlinksldjump"/>
            <a:extLst>
              <a:ext uri="{FF2B5EF4-FFF2-40B4-BE49-F238E27FC236}">
                <a16:creationId xmlns:a16="http://schemas.microsoft.com/office/drawing/2014/main" id="{731C2DB6-65F0-471C-B03D-168CF3F6C7AE}"/>
              </a:ext>
            </a:extLst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BD5748E-4C83-4EFF-81F9-F0BEFD3599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35" name="Прямоугольник 34">
            <a:hlinkClick r:id="rId13" action="ppaction://hlinksldjump"/>
            <a:extLst>
              <a:ext uri="{FF2B5EF4-FFF2-40B4-BE49-F238E27FC236}">
                <a16:creationId xmlns:a16="http://schemas.microsoft.com/office/drawing/2014/main" id="{7368E9D1-6652-4684-8A6A-CA4CB24DC7AB}"/>
              </a:ext>
            </a:extLst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9E73489-E2CC-44C3-A244-615B0E43B5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D6E5FC3-1A34-4100-8639-69BF4C57C565}"/>
              </a:ext>
            </a:extLst>
          </p:cNvPr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8" name="Соединительная линия уступом 31">
            <a:extLst>
              <a:ext uri="{FF2B5EF4-FFF2-40B4-BE49-F238E27FC236}">
                <a16:creationId xmlns:a16="http://schemas.microsoft.com/office/drawing/2014/main" id="{D34B01F5-FE68-4458-8CC8-F0E780FFEC23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68C8839B-502D-46AE-8BD3-B4C1F4649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635751"/>
              </p:ext>
            </p:extLst>
          </p:nvPr>
        </p:nvGraphicFramePr>
        <p:xfrm>
          <a:off x="2217323" y="1176534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40" name="Скругленный прямоугольник 42">
            <a:hlinkClick r:id="rId15" action="ppaction://hlinksldjump"/>
            <a:extLst>
              <a:ext uri="{FF2B5EF4-FFF2-40B4-BE49-F238E27FC236}">
                <a16:creationId xmlns:a16="http://schemas.microsoft.com/office/drawing/2014/main" id="{97CE0453-DD9D-4395-B92A-61F19CD07B98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1" name="Скругленный прямоугольник 43">
            <a:hlinkClick r:id="rId16" action="ppaction://hlinksldjump"/>
            <a:extLst>
              <a:ext uri="{FF2B5EF4-FFF2-40B4-BE49-F238E27FC236}">
                <a16:creationId xmlns:a16="http://schemas.microsoft.com/office/drawing/2014/main" id="{5CFF95B7-9340-4F4F-A4DA-AF1DFA4BD5B3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2" name="Скругленный прямоугольник 44">
            <a:hlinkClick r:id="rId17" action="ppaction://hlinksldjump"/>
            <a:extLst>
              <a:ext uri="{FF2B5EF4-FFF2-40B4-BE49-F238E27FC236}">
                <a16:creationId xmlns:a16="http://schemas.microsoft.com/office/drawing/2014/main" id="{2E816AD7-D63A-4305-8D74-ACAAE548074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3" name="Скругленный прямоугольник 46">
            <a:extLst>
              <a:ext uri="{FF2B5EF4-FFF2-40B4-BE49-F238E27FC236}">
                <a16:creationId xmlns:a16="http://schemas.microsoft.com/office/drawing/2014/main" id="{D235EA10-FFAC-44A9-9727-372380E001A0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4" name="Соединительная линия уступом 32">
            <a:extLst>
              <a:ext uri="{FF2B5EF4-FFF2-40B4-BE49-F238E27FC236}">
                <a16:creationId xmlns:a16="http://schemas.microsoft.com/office/drawing/2014/main" id="{F3A25FA6-ED2C-4154-A1F9-D78011E567CC}"/>
              </a:ext>
            </a:extLst>
          </p:cNvPr>
          <p:cNvCxnSpPr>
            <a:endCxn id="45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4155635-C970-4632-BDD6-62114E2BB004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9DF1E0-0884-40BA-8A74-7AD4681C192D}"/>
              </a:ext>
            </a:extLst>
          </p:cNvPr>
          <p:cNvSpPr txBox="1"/>
          <p:nvPr/>
        </p:nvSpPr>
        <p:spPr>
          <a:xfrm>
            <a:off x="8799336" y="85692"/>
            <a:ext cx="188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Columbus, Ohio</a:t>
            </a:r>
          </a:p>
          <a:p>
            <a:endParaRPr lang="en-US" sz="2000" b="1" dirty="0"/>
          </a:p>
        </p:txBody>
      </p:sp>
      <p:sp>
        <p:nvSpPr>
          <p:cNvPr id="47" name="Стрелка вправо 43">
            <a:hlinkClick r:id="rId18" action="ppaction://hlinksldjump"/>
            <a:extLst>
              <a:ext uri="{FF2B5EF4-FFF2-40B4-BE49-F238E27FC236}">
                <a16:creationId xmlns:a16="http://schemas.microsoft.com/office/drawing/2014/main" id="{53E889AE-EEDD-4548-8790-502EFA1532B5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39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4" grpId="0"/>
      <p:bldP spid="27" grpId="0"/>
      <p:bldP spid="29" grpId="0"/>
      <p:bldP spid="31" grpId="0"/>
      <p:bldP spid="33" grpId="0"/>
      <p:bldP spid="35" grpId="0"/>
      <p:bldP spid="37" grpId="0"/>
      <p:bldGraphic spid="39" grpId="0">
        <p:bldAsOne/>
      </p:bldGraphic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hlinkClick r:id="rId2" action="ppaction://hlinksldjump"/>
            <a:extLst>
              <a:ext uri="{FF2B5EF4-FFF2-40B4-BE49-F238E27FC236}">
                <a16:creationId xmlns:a16="http://schemas.microsoft.com/office/drawing/2014/main" id="{8579DD6D-B5CC-4382-B69A-8FFD0C87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43407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E40369C6-70F1-4666-87B0-7A14D72A272E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E0EE45B5-7DE2-4128-A739-70AC16307546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014BEB52-AFA9-4E8C-8B6D-9DD5BA6217F5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49680BCE-48F2-4564-A4DF-A562BC8F372F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A10379E9-FEE9-4E17-A67F-D6486E0102D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3D36805-1257-4F92-A433-0CAAF06D3467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CF703-F519-479D-8A73-7CA2190C328F}"/>
              </a:ext>
            </a:extLst>
          </p:cNvPr>
          <p:cNvSpPr txBox="1"/>
          <p:nvPr/>
        </p:nvSpPr>
        <p:spPr>
          <a:xfrm>
            <a:off x="8799336" y="85692"/>
            <a:ext cx="1876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Cincinnati, Ohio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249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96D0B08D-7AE1-4F47-A1FA-A53BB71CF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7174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3FC38-A439-4367-8C91-B56E7A5CADD8}"/>
              </a:ext>
            </a:extLst>
          </p:cNvPr>
          <p:cNvSpPr txBox="1"/>
          <p:nvPr/>
        </p:nvSpPr>
        <p:spPr>
          <a:xfrm>
            <a:off x="8799336" y="85692"/>
            <a:ext cx="1860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Cleveland, Ohio</a:t>
            </a:r>
          </a:p>
        </p:txBody>
      </p:sp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80D37126-005D-40EF-9EA8-E6C92F0564C3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A3CEAB0B-B5D0-402A-9031-A4A845051284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E4EB3938-9BA3-467B-9813-9A91AF1EDE7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0CEB63F3-5828-4611-9044-243627659277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541F34FF-CEA9-48BC-956C-45082C3A2978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47210A0F-9515-48FF-8494-EAD8353C5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5339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249807AD-4627-4021-B74A-24F4D68A67FD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33095969-EEE3-4D20-B0B5-959E012304B5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6805482D-2C6B-44F7-A7C1-870080A625BA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56E236D9-59F7-4446-94FA-EA4D6C4C617F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1E145A9C-8766-4735-AD80-4BD21F9F91B1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934F75-A176-4564-AA24-1C939D91EE59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A6436-2BE2-484F-BE8B-833AC90F6EB7}"/>
              </a:ext>
            </a:extLst>
          </p:cNvPr>
          <p:cNvSpPr txBox="1"/>
          <p:nvPr/>
        </p:nvSpPr>
        <p:spPr>
          <a:xfrm>
            <a:off x="8799336" y="85692"/>
            <a:ext cx="2125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Las Vegas, Nevada</a:t>
            </a:r>
          </a:p>
        </p:txBody>
      </p:sp>
    </p:spTree>
    <p:extLst>
      <p:ext uri="{BB962C8B-B14F-4D97-AF65-F5344CB8AC3E}">
        <p14:creationId xmlns:p14="http://schemas.microsoft.com/office/powerpoint/2010/main" val="405208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hlinkClick r:id="rId2" action="ppaction://hlinksldjump"/>
            <a:extLst>
              <a:ext uri="{FF2B5EF4-FFF2-40B4-BE49-F238E27FC236}">
                <a16:creationId xmlns:a16="http://schemas.microsoft.com/office/drawing/2014/main" id="{361BC51E-EF1B-43A1-A381-D11F5C374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9495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250EE-2828-4439-AAB5-64FCA7BDF16E}"/>
              </a:ext>
            </a:extLst>
          </p:cNvPr>
          <p:cNvSpPr txBox="1"/>
          <p:nvPr/>
        </p:nvSpPr>
        <p:spPr>
          <a:xfrm>
            <a:off x="8799336" y="85692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Miami, Florida.</a:t>
            </a:r>
          </a:p>
        </p:txBody>
      </p:sp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AABEB401-9E0C-48E5-94B4-F6E1FE195643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B5EAE916-7BF7-48D3-91A0-AABE63FAD400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157DF3B4-8C7F-4705-9FA1-596D49B28F04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1212D089-D514-4FA5-A7B0-47FD62CA3273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64B24D50-6120-4A99-8C09-81BBAF5E0271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hlinkClick r:id="rId2" action="ppaction://hlinksldjump"/>
            <a:extLst>
              <a:ext uri="{FF2B5EF4-FFF2-40B4-BE49-F238E27FC236}">
                <a16:creationId xmlns:a16="http://schemas.microsoft.com/office/drawing/2014/main" id="{581F56C5-8490-4D00-BB5C-87F77BD4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" y="0"/>
            <a:ext cx="8058659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699F5582-F44A-4DF5-8913-68506E7CA4DA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0115E042-E0EA-4F87-A14F-40A745661806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8C033A7C-38B6-4B49-8494-F0FCA073C415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77E9E959-1383-40B3-AFDC-0D1CF4D27590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0379602E-B6CC-4488-AB48-8563829D1C2D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9D74C30-524C-458F-8DD1-A4EC2793DB6F}"/>
              </a:ext>
            </a:extLst>
          </p:cNvPr>
          <p:cNvSpPr/>
          <p:nvPr/>
        </p:nvSpPr>
        <p:spPr>
          <a:xfrm>
            <a:off x="7986567" y="0"/>
            <a:ext cx="3672466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3A382-B510-4D0E-A5CD-0E8ED025066E}"/>
              </a:ext>
            </a:extLst>
          </p:cNvPr>
          <p:cNvSpPr txBox="1"/>
          <p:nvPr/>
        </p:nvSpPr>
        <p:spPr>
          <a:xfrm>
            <a:off x="8799336" y="85692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Indianapolis, Indiana</a:t>
            </a:r>
          </a:p>
        </p:txBody>
      </p:sp>
    </p:spTree>
    <p:extLst>
      <p:ext uri="{BB962C8B-B14F-4D97-AF65-F5344CB8AC3E}">
        <p14:creationId xmlns:p14="http://schemas.microsoft.com/office/powerpoint/2010/main" val="30670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hlinkClick r:id="rId2" action="ppaction://hlinksldjump"/>
            <a:extLst>
              <a:ext uri="{FF2B5EF4-FFF2-40B4-BE49-F238E27FC236}">
                <a16:creationId xmlns:a16="http://schemas.microsoft.com/office/drawing/2014/main" id="{8C78B8CC-98DA-42CF-9FED-BCC8AB9D4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57441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4" action="ppaction://hlinksldjump"/>
            <a:extLst>
              <a:ext uri="{FF2B5EF4-FFF2-40B4-BE49-F238E27FC236}">
                <a16:creationId xmlns:a16="http://schemas.microsoft.com/office/drawing/2014/main" id="{A470CC08-9A7C-47C9-8EE9-8CC78F43C9A9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5" action="ppaction://hlinksldjump"/>
            <a:extLst>
              <a:ext uri="{FF2B5EF4-FFF2-40B4-BE49-F238E27FC236}">
                <a16:creationId xmlns:a16="http://schemas.microsoft.com/office/drawing/2014/main" id="{4A33CB86-B8C9-4260-A312-31D5D71851C3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6" action="ppaction://hlinksldjump"/>
            <a:extLst>
              <a:ext uri="{FF2B5EF4-FFF2-40B4-BE49-F238E27FC236}">
                <a16:creationId xmlns:a16="http://schemas.microsoft.com/office/drawing/2014/main" id="{95ED7ED4-4EED-4E24-BC22-00D7A2867027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44">
            <a:hlinkClick r:id="rId7" action="ppaction://hlinksldjump"/>
            <a:extLst>
              <a:ext uri="{FF2B5EF4-FFF2-40B4-BE49-F238E27FC236}">
                <a16:creationId xmlns:a16="http://schemas.microsoft.com/office/drawing/2014/main" id="{7558BA57-2268-4B01-A7FE-F013D20FB8A1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730B233B-2D75-4D94-AD20-C0FB85180BB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4F2EFC-7EC0-4D3A-925B-A17A21686748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FFAE1-99DD-4D60-9C18-9B050F2892A1}"/>
              </a:ext>
            </a:extLst>
          </p:cNvPr>
          <p:cNvSpPr txBox="1"/>
          <p:nvPr/>
        </p:nvSpPr>
        <p:spPr>
          <a:xfrm>
            <a:off x="8799336" y="85692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Birmingham, Alabama</a:t>
            </a:r>
          </a:p>
        </p:txBody>
      </p:sp>
    </p:spTree>
    <p:extLst>
      <p:ext uri="{BB962C8B-B14F-4D97-AF65-F5344CB8AC3E}">
        <p14:creationId xmlns:p14="http://schemas.microsoft.com/office/powerpoint/2010/main" val="195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33E94F6-31F7-4EA4-B436-A69384E6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40337" cy="6858000"/>
          </a:xfrm>
          <a:prstGeom prst="rect">
            <a:avLst/>
          </a:prstGeom>
        </p:spPr>
      </p:pic>
      <p:sp>
        <p:nvSpPr>
          <p:cNvPr id="4" name="Стрелка вправо 42">
            <a:hlinkClick r:id="rId3" action="ppaction://hlinksldjump"/>
            <a:extLst>
              <a:ext uri="{FF2B5EF4-FFF2-40B4-BE49-F238E27FC236}">
                <a16:creationId xmlns:a16="http://schemas.microsoft.com/office/drawing/2014/main" id="{FA7B5C58-4439-4A63-B1DA-4ADA0A14BDFF}"/>
              </a:ext>
            </a:extLst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2">
            <a:hlinkClick r:id="rId4" action="ppaction://hlinksldjump"/>
            <a:extLst>
              <a:ext uri="{FF2B5EF4-FFF2-40B4-BE49-F238E27FC236}">
                <a16:creationId xmlns:a16="http://schemas.microsoft.com/office/drawing/2014/main" id="{F6E9C078-4516-4C0C-A618-46BD72D23C94}"/>
              </a:ext>
            </a:extLst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6" name="Скругленный прямоугольник 43">
            <a:hlinkClick r:id="rId5" action="ppaction://hlinksldjump"/>
            <a:extLst>
              <a:ext uri="{FF2B5EF4-FFF2-40B4-BE49-F238E27FC236}">
                <a16:creationId xmlns:a16="http://schemas.microsoft.com/office/drawing/2014/main" id="{C6E49393-C345-4D2C-98F0-DCC98046103D}"/>
              </a:ext>
            </a:extLst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44">
            <a:hlinkClick r:id="rId6" action="ppaction://hlinksldjump"/>
            <a:extLst>
              <a:ext uri="{FF2B5EF4-FFF2-40B4-BE49-F238E27FC236}">
                <a16:creationId xmlns:a16="http://schemas.microsoft.com/office/drawing/2014/main" id="{BB99A2E6-F48A-4E39-865D-95614413AD88}"/>
              </a:ext>
            </a:extLst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46">
            <a:extLst>
              <a:ext uri="{FF2B5EF4-FFF2-40B4-BE49-F238E27FC236}">
                <a16:creationId xmlns:a16="http://schemas.microsoft.com/office/drawing/2014/main" id="{A156D802-E118-4464-99CE-F4C29FB15A45}"/>
              </a:ext>
            </a:extLst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FE84623-2560-470A-AB87-C1A02CAA820C}"/>
              </a:ext>
            </a:extLst>
          </p:cNvPr>
          <p:cNvSpPr/>
          <p:nvPr/>
        </p:nvSpPr>
        <p:spPr>
          <a:xfrm>
            <a:off x="7986567" y="0"/>
            <a:ext cx="367246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D898B-6503-4551-8FF0-0FCF1BA4963E}"/>
              </a:ext>
            </a:extLst>
          </p:cNvPr>
          <p:cNvSpPr txBox="1"/>
          <p:nvPr/>
        </p:nvSpPr>
        <p:spPr>
          <a:xfrm>
            <a:off x="8799336" y="85692"/>
            <a:ext cx="200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Portland, Oregon</a:t>
            </a:r>
          </a:p>
        </p:txBody>
      </p:sp>
    </p:spTree>
    <p:extLst>
      <p:ext uri="{BB962C8B-B14F-4D97-AF65-F5344CB8AC3E}">
        <p14:creationId xmlns:p14="http://schemas.microsoft.com/office/powerpoint/2010/main" val="55670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4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27" idx="1"/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11688845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8" action="ppaction://hlinksldjump"/>
          </p:cNvPr>
          <p:cNvSpPr/>
          <p:nvPr/>
        </p:nvSpPr>
        <p:spPr>
          <a:xfrm>
            <a:off x="11795459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41" name="Стрелка вправо 40">
            <a:hlinkClick r:id="rId8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Юнит экономика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-0.10443 0.0726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363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46094 0.09722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47" y="486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8207 -0.06783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340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8207 -0.0532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2662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8207 -0.03843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42" y="-1921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71133 -0.29074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73" y="-14537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50677 -0.26111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39" y="-1305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4245 -2.96296E-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42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Скругленный прямоугольник 33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0442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8213"/>
              </p:ext>
            </p:extLst>
          </p:nvPr>
        </p:nvGraphicFramePr>
        <p:xfrm>
          <a:off x="4159259" y="3996009"/>
          <a:ext cx="1623714" cy="124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Диаграмма 39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176894"/>
              </p:ext>
            </p:extLst>
          </p:nvPr>
        </p:nvGraphicFramePr>
        <p:xfrm>
          <a:off x="2636297" y="5078365"/>
          <a:ext cx="1839248" cy="1506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1" name="Соединительная линия уступом 32">
            <a:extLst>
              <a:ext uri="{FF2B5EF4-FFF2-40B4-BE49-F238E27FC236}">
                <a16:creationId xmlns:a16="http://schemas.microsoft.com/office/drawing/2014/main" id="{6833BAEC-DFA1-4E4D-8A48-C1218F835233}"/>
              </a:ext>
            </a:extLst>
          </p:cNvPr>
          <p:cNvCxnSpPr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95B21F-0424-48A1-BFC5-38753461D0FC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8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  <p:bldP spid="20" grpId="0"/>
      <p:bldP spid="24" grpId="0"/>
      <p:bldP spid="31" grpId="0"/>
      <p:bldGraphic spid="39" grpId="0">
        <p:bldAsOne/>
      </p:bldGraphic>
      <p:bldGraphic spid="4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1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Аналитика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116904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>
            <a:hlinkClick r:id="rId8" action="ppaction://hlinksldjump"/>
          </p:cNvPr>
          <p:cNvSpPr/>
          <p:nvPr/>
        </p:nvSpPr>
        <p:spPr>
          <a:xfrm>
            <a:off x="1178602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39" name="Стрелка вправо 38">
            <a:hlinkClick r:id="rId8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Соединительная линия уступом 32">
            <a:extLst>
              <a:ext uri="{FF2B5EF4-FFF2-40B4-BE49-F238E27FC236}">
                <a16:creationId xmlns:a16="http://schemas.microsoft.com/office/drawing/2014/main" id="{B22F0D80-DE04-4F08-94B0-76A35727DC8F}"/>
              </a:ext>
            </a:extLst>
          </p:cNvPr>
          <p:cNvCxnSpPr>
            <a:endCxn id="4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834BAC-3387-4FE5-9669-E2C46C086A38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1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0.33008 0.0002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46797 -0.00093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98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3 -2.96296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37956 0.000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71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54505 0.00024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46941 0.0032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-0.43777 4.81481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45013 -0.0004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00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4267 -0.00023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8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38607 0.007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7" y="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3405 0.00278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36094 0.0027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37188 0.01574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94" y="7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55112E-17 L 0.41094 -0.0048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-2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0.42005 0.00301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45691 0.01088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53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44219 0.00533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46355 0.00834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41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0.46836 -0.00578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-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42643 -0.01042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15" y="-53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4806 0.00023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349 -0.00532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2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 0.05278 L 0.60391 0.04931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1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48803 -0.00833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-41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53437 4.07407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43321 -0.01158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54" y="-57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6418 0.00047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23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70456 -0.00209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2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34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084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5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5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4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7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16904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8" action="ppaction://hlinksldjump"/>
          </p:cNvPr>
          <p:cNvSpPr/>
          <p:nvPr/>
        </p:nvSpPr>
        <p:spPr>
          <a:xfrm>
            <a:off x="117809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sp>
        <p:nvSpPr>
          <p:cNvPr id="41" name="Стрелка вправо 40">
            <a:hlinkClick r:id="rId8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0" y="-1181827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Заключение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40" name="Соединительная линия уступом 32">
            <a:extLst>
              <a:ext uri="{FF2B5EF4-FFF2-40B4-BE49-F238E27FC236}">
                <a16:creationId xmlns:a16="http://schemas.microsoft.com/office/drawing/2014/main" id="{D5A6658C-C26F-4425-BF29-40120B43F859}"/>
              </a:ext>
            </a:extLst>
          </p:cNvPr>
          <p:cNvCxnSpPr>
            <a:endCxn id="43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8528727-AD3E-45EF-B47F-1A1713987653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3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662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4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7" grpId="0"/>
      <p:bldP spid="20" grpId="0"/>
      <p:bldP spid="22" grpId="0"/>
      <p:bldP spid="24" grpId="0"/>
      <p:bldP spid="26" grpId="0"/>
      <p:bldP spid="29" grpId="0"/>
      <p:bldP spid="3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85449" y1="92056" x2="34640" y2="85688"/>
                        <a14:backgroundMark x1="3597" y1="31231" x2="5942" y2="79139"/>
                        <a14:backgroundMark x1="26192" y1="72226" x2="29345" y2="61916"/>
                        <a14:backgroundMark x1="64147" y1="33596" x2="63985" y2="31413"/>
                        <a14:backgroundMark x1="87510" y1="78169" x2="87955" y2="80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4" y="0"/>
            <a:ext cx="10287919" cy="6858000"/>
          </a:xfrm>
          <a:prstGeom prst="rect">
            <a:avLst/>
          </a:prstGeom>
        </p:spPr>
      </p:pic>
      <p:sp>
        <p:nvSpPr>
          <p:cNvPr id="4" name="Прямоугольник 3">
            <a:hlinkClick r:id="rId4" action="ppaction://hlinksldjump"/>
          </p:cNvPr>
          <p:cNvSpPr/>
          <p:nvPr/>
        </p:nvSpPr>
        <p:spPr>
          <a:xfrm>
            <a:off x="8473134" y="1498229"/>
            <a:ext cx="1531188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Ohio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hlinkClick r:id="rId5" action="ppaction://hlinksldjump"/>
          </p:cNvPr>
          <p:cNvSpPr/>
          <p:nvPr/>
        </p:nvSpPr>
        <p:spPr>
          <a:xfrm>
            <a:off x="9395927" y="3810541"/>
            <a:ext cx="2122697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>
            <a:hlinkClick r:id="rId6" action="ppaction://hlinksldjump"/>
          </p:cNvPr>
          <p:cNvSpPr/>
          <p:nvPr/>
        </p:nvSpPr>
        <p:spPr>
          <a:xfrm>
            <a:off x="377744" y="2052227"/>
            <a:ext cx="2303131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Nevada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hlinkClick r:id="rId7" action="ppaction://hlinksldjump"/>
          </p:cNvPr>
          <p:cNvSpPr txBox="1"/>
          <p:nvPr/>
        </p:nvSpPr>
        <p:spPr>
          <a:xfrm>
            <a:off x="10043451" y="2513892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43451" y="3144613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Cincinnati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0043451" y="2830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Columbus</a:t>
            </a:r>
            <a:endParaRPr lang="ru-RU" dirty="0"/>
          </a:p>
        </p:txBody>
      </p:sp>
      <p:cxnSp>
        <p:nvCxnSpPr>
          <p:cNvPr id="10" name="Соединительная линия уступом 9"/>
          <p:cNvCxnSpPr>
            <a:stCxn id="7" idx="1"/>
            <a:endCxn id="13" idx="3"/>
          </p:cNvCxnSpPr>
          <p:nvPr/>
        </p:nvCxnSpPr>
        <p:spPr>
          <a:xfrm rot="10800000">
            <a:off x="8663065" y="2274682"/>
            <a:ext cx="1380386" cy="4238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cxnSpLocks/>
            <a:stCxn id="9" idx="1"/>
            <a:endCxn id="14" idx="3"/>
          </p:cNvCxnSpPr>
          <p:nvPr/>
        </p:nvCxnSpPr>
        <p:spPr>
          <a:xfrm rot="10800000">
            <a:off x="8555763" y="2585427"/>
            <a:ext cx="1487688" cy="430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8" idx="1"/>
            <a:endCxn id="15" idx="3"/>
          </p:cNvCxnSpPr>
          <p:nvPr/>
        </p:nvCxnSpPr>
        <p:spPr>
          <a:xfrm rot="10800000">
            <a:off x="8305391" y="2682257"/>
            <a:ext cx="1738061" cy="647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95" y="2203147"/>
            <a:ext cx="143070" cy="1430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93" y="2513892"/>
            <a:ext cx="143070" cy="14307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20" y="2610721"/>
            <a:ext cx="143070" cy="1430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16" y="4898605"/>
            <a:ext cx="143070" cy="143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8591" y="5689963"/>
            <a:ext cx="8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Miami</a:t>
            </a:r>
            <a:endParaRPr lang="ru-RU" dirty="0"/>
          </a:p>
        </p:txBody>
      </p:sp>
      <p:cxnSp>
        <p:nvCxnSpPr>
          <p:cNvPr id="18" name="Соединительная линия уступом 17"/>
          <p:cNvCxnSpPr>
            <a:stCxn id="17" idx="3"/>
            <a:endCxn id="16" idx="3"/>
          </p:cNvCxnSpPr>
          <p:nvPr/>
        </p:nvCxnSpPr>
        <p:spPr>
          <a:xfrm flipV="1">
            <a:off x="9555703" y="4970140"/>
            <a:ext cx="385983" cy="904489"/>
          </a:xfrm>
          <a:prstGeom prst="bentConnector3">
            <a:avLst>
              <a:gd name="adj1" fmla="val 1592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3079708"/>
            <a:ext cx="143070" cy="1430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618" y="4137640"/>
            <a:ext cx="78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 Vegas</a:t>
            </a:r>
            <a:endParaRPr lang="ru-RU" dirty="0"/>
          </a:p>
        </p:txBody>
      </p:sp>
      <p:cxnSp>
        <p:nvCxnSpPr>
          <p:cNvPr id="21" name="Соединительная линия уступом 20"/>
          <p:cNvCxnSpPr>
            <a:stCxn id="20" idx="1"/>
            <a:endCxn id="19" idx="1"/>
          </p:cNvCxnSpPr>
          <p:nvPr/>
        </p:nvCxnSpPr>
        <p:spPr>
          <a:xfrm rot="10800000" flipH="1">
            <a:off x="603617" y="3151244"/>
            <a:ext cx="2077257" cy="1309563"/>
          </a:xfrm>
          <a:prstGeom prst="bentConnector3">
            <a:avLst>
              <a:gd name="adj1" fmla="val -11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hlinkClick r:id="rId9" action="ppaction://hlinksldjump"/>
          </p:cNvPr>
          <p:cNvSpPr/>
          <p:nvPr/>
        </p:nvSpPr>
        <p:spPr>
          <a:xfrm>
            <a:off x="2672446" y="1106920"/>
            <a:ext cx="2270750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Oregon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00" y="1498229"/>
            <a:ext cx="143070" cy="1430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7786" y="656782"/>
            <a:ext cx="131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Portland</a:t>
            </a:r>
            <a:endParaRPr lang="ru-RU" dirty="0"/>
          </a:p>
        </p:txBody>
      </p:sp>
      <p:cxnSp>
        <p:nvCxnSpPr>
          <p:cNvPr id="25" name="Соединительная линия уступом 24"/>
          <p:cNvCxnSpPr>
            <a:stCxn id="23" idx="1"/>
            <a:endCxn id="24" idx="1"/>
          </p:cNvCxnSpPr>
          <p:nvPr/>
        </p:nvCxnSpPr>
        <p:spPr>
          <a:xfrm rot="10800000">
            <a:off x="1287786" y="841448"/>
            <a:ext cx="1048914" cy="728316"/>
          </a:xfrm>
          <a:prstGeom prst="bentConnector3">
            <a:avLst>
              <a:gd name="adj1" fmla="val 1217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hlinkClick r:id="rId10" action="ppaction://hlinksldjump"/>
          </p:cNvPr>
          <p:cNvSpPr/>
          <p:nvPr/>
        </p:nvSpPr>
        <p:spPr>
          <a:xfrm>
            <a:off x="4981943" y="3398976"/>
            <a:ext cx="2656496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Alabama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4" y="3556487"/>
            <a:ext cx="143070" cy="143070"/>
          </a:xfrm>
          <a:prstGeom prst="rect">
            <a:avLst/>
          </a:prstGeom>
        </p:spPr>
      </p:pic>
      <p:sp>
        <p:nvSpPr>
          <p:cNvPr id="29" name="Прямоугольник 28">
            <a:hlinkClick r:id="rId11" action="ppaction://hlinksldjump"/>
          </p:cNvPr>
          <p:cNvSpPr/>
          <p:nvPr/>
        </p:nvSpPr>
        <p:spPr>
          <a:xfrm>
            <a:off x="5351420" y="1897417"/>
            <a:ext cx="2273379" cy="923330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Indiana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2" y="2574168"/>
            <a:ext cx="143070" cy="1430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48541" y="935896"/>
            <a:ext cx="14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Indianapolis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  <a:endCxn id="30" idx="1"/>
          </p:cNvCxnSpPr>
          <p:nvPr/>
        </p:nvCxnSpPr>
        <p:spPr>
          <a:xfrm>
            <a:off x="7117303" y="1120562"/>
            <a:ext cx="614799" cy="1525141"/>
          </a:xfrm>
          <a:prstGeom prst="bentConnector3">
            <a:avLst>
              <a:gd name="adj1" fmla="val 84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731765"/>
              </p:ext>
            </p:extLst>
          </p:nvPr>
        </p:nvGraphicFramePr>
        <p:xfrm>
          <a:off x="2217323" y="1176534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3" name="Скругленный прямоугольник 42">
            <a:hlinkClick r:id="rId13" action="ppaction://hlinksldjump"/>
          </p:cNvPr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4" name="Скругленный прямоугольник 43">
            <a:hlinkClick r:id="rId14" action="ppaction://hlinksldjump"/>
          </p:cNvPr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5" name="Скругленный прямоугольник 44">
            <a:hlinkClick r:id="rId15" action="ppaction://hlinksldjump"/>
          </p:cNvPr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1" name="Соединительная линия уступом 32">
            <a:extLst>
              <a:ext uri="{FF2B5EF4-FFF2-40B4-BE49-F238E27FC236}">
                <a16:creationId xmlns:a16="http://schemas.microsoft.com/office/drawing/2014/main" id="{366BD483-A649-4D9E-BF04-D9FFCBE3224B}"/>
              </a:ext>
            </a:extLst>
          </p:cNvPr>
          <p:cNvCxnSpPr>
            <a:endCxn id="42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063E130-635B-4867-B425-CDF214F2DA8D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Рисунок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" y="82188"/>
            <a:ext cx="3651500" cy="3346812"/>
          </a:xfrm>
          <a:prstGeom prst="rect">
            <a:avLst/>
          </a:prstGeom>
        </p:spPr>
      </p:pic>
      <p:graphicFrame>
        <p:nvGraphicFramePr>
          <p:cNvPr id="40" name="Диаграмма 39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832841"/>
              </p:ext>
            </p:extLst>
          </p:nvPr>
        </p:nvGraphicFramePr>
        <p:xfrm>
          <a:off x="2298599" y="1307683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8" name="Диаграмма 37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603337"/>
              </p:ext>
            </p:extLst>
          </p:nvPr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9" name="Диаграмма 38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168370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46" name="Рисунок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6" y="3458019"/>
            <a:ext cx="3637551" cy="3326166"/>
          </a:xfrm>
          <a:prstGeom prst="rect">
            <a:avLst/>
          </a:prstGeom>
        </p:spPr>
      </p:pic>
      <p:sp>
        <p:nvSpPr>
          <p:cNvPr id="43" name="Стрелка вправо 42">
            <a:hlinkClick r:id="rId13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2" name="Скругленный прямоугольник 5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9" name="Соединительная линия уступом 32">
            <a:extLst>
              <a:ext uri="{FF2B5EF4-FFF2-40B4-BE49-F238E27FC236}">
                <a16:creationId xmlns:a16="http://schemas.microsoft.com/office/drawing/2014/main" id="{48AAD5E5-62A7-4179-8D11-C91B7F10429D}"/>
              </a:ext>
            </a:extLst>
          </p:cNvPr>
          <p:cNvCxnSpPr>
            <a:endCxn id="50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381FB14-18F9-4D0D-A3B1-E95A7D2FF2F3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293" y="0"/>
            <a:ext cx="6180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0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67 0 L -0.79909 -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7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  <p:bldGraphic spid="38" grpId="0">
        <p:bldAsOne/>
      </p:bldGraphic>
      <p:bldGraphic spid="3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Скругленный прямоугольник 4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4" name="Скругленный прямоугольник 43">
            <a:hlinkClick r:id="rId8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"/>
            <a:ext cx="3625886" cy="3341228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6" y="3351398"/>
            <a:ext cx="3673468" cy="3516238"/>
          </a:xfrm>
          <a:prstGeom prst="rect">
            <a:avLst/>
          </a:prstGeom>
        </p:spPr>
      </p:pic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934862"/>
              </p:ext>
            </p:extLst>
          </p:nvPr>
        </p:nvGraphicFramePr>
        <p:xfrm>
          <a:off x="2298599" y="1307683"/>
          <a:ext cx="1007165" cy="72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306629"/>
              </p:ext>
            </p:extLst>
          </p:nvPr>
        </p:nvGraphicFramePr>
        <p:xfrm>
          <a:off x="2564605" y="2502514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7" name="Диаграмма 36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826747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40" name="Стрелка вправо 39">
            <a:hlinkClick r:id="rId8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Соединительная линия уступом 32">
            <a:extLst>
              <a:ext uri="{FF2B5EF4-FFF2-40B4-BE49-F238E27FC236}">
                <a16:creationId xmlns:a16="http://schemas.microsoft.com/office/drawing/2014/main" id="{E48FC61B-4B0F-4676-B634-F52BB3E24DD1}"/>
              </a:ext>
            </a:extLst>
          </p:cNvPr>
          <p:cNvCxnSpPr>
            <a:endCxn id="5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FD207A-7D77-44D0-B93F-F2C62B264A7B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021" y="0"/>
            <a:ext cx="6139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0 L -0.75274 0.0064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43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  <p:bldGraphic spid="36" grpId="0">
        <p:bldAsOne/>
      </p:bldGraphic>
      <p:bldGraphic spid="3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Диаграмма 35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21238"/>
              </p:ext>
            </p:extLst>
          </p:nvPr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7" name="Диаграмма 36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748085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1" name="Скругленный прямоугольник 40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4" name="Скругленный прямоугольник 43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" y="39519"/>
            <a:ext cx="3663821" cy="3398052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" y="3470673"/>
            <a:ext cx="3663001" cy="3393148"/>
          </a:xfrm>
          <a:prstGeom prst="rect">
            <a:avLst/>
          </a:prstGeom>
        </p:spPr>
      </p:pic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0795402"/>
              </p:ext>
            </p:extLst>
          </p:nvPr>
        </p:nvGraphicFramePr>
        <p:xfrm>
          <a:off x="1180741" y="2506246"/>
          <a:ext cx="1336853" cy="867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40" name="Стрелка вправо 39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Соединительная линия уступом 32">
            <a:extLst>
              <a:ext uri="{FF2B5EF4-FFF2-40B4-BE49-F238E27FC236}">
                <a16:creationId xmlns:a16="http://schemas.microsoft.com/office/drawing/2014/main" id="{E47936A4-F867-4275-B82E-35B767E34255}"/>
              </a:ext>
            </a:extLst>
          </p:cNvPr>
          <p:cNvCxnSpPr>
            <a:endCxn id="51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8262CC-411B-4E6A-A9FF-4C84EBA840FE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090" y="0"/>
            <a:ext cx="6122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 L -0.64623 -0.0004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-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37" grpId="0">
        <p:bldAsOne/>
      </p:bldGraphic>
      <p:bldGraphic spid="3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469457"/>
              </p:ext>
            </p:extLst>
          </p:nvPr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249787"/>
              </p:ext>
            </p:extLst>
          </p:nvPr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AA4BACB-022E-4A18-B3B9-40149A06F4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36" y="-24431"/>
            <a:ext cx="3816978" cy="3500545"/>
          </a:xfrm>
          <a:prstGeom prst="rect">
            <a:avLst/>
          </a:prstGeom>
        </p:spPr>
      </p:pic>
      <p:cxnSp>
        <p:nvCxnSpPr>
          <p:cNvPr id="48" name="Соединительная линия уступом 32">
            <a:extLst>
              <a:ext uri="{FF2B5EF4-FFF2-40B4-BE49-F238E27FC236}">
                <a16:creationId xmlns:a16="http://schemas.microsoft.com/office/drawing/2014/main" id="{D1204516-FA98-4526-A802-7D2E6D5D2438}"/>
              </a:ext>
            </a:extLst>
          </p:cNvPr>
          <p:cNvCxnSpPr>
            <a:endCxn id="49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B4F650-5D82-4D32-87EB-7660447782AC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graphicFrame>
        <p:nvGraphicFramePr>
          <p:cNvPr id="43" name="Диаграмма 42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93676"/>
              </p:ext>
            </p:extLst>
          </p:nvPr>
        </p:nvGraphicFramePr>
        <p:xfrm>
          <a:off x="1835390" y="1649744"/>
          <a:ext cx="1336853" cy="867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0EAF7C12-7BD2-4AA6-9943-C4FF414E8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231" y="0"/>
            <a:ext cx="6100210" cy="68580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AAC13A1-86BD-484D-A444-691A0817D5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745"/>
            <a:ext cx="3691023" cy="3366243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2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64636 -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4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/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/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6" name="Соединительная линия уступом 32">
            <a:extLst>
              <a:ext uri="{FF2B5EF4-FFF2-40B4-BE49-F238E27FC236}">
                <a16:creationId xmlns:a16="http://schemas.microsoft.com/office/drawing/2014/main" id="{0B9912DB-FB6C-4857-BEAF-84E85520F8CF}"/>
              </a:ext>
            </a:extLst>
          </p:cNvPr>
          <p:cNvCxnSpPr>
            <a:endCxn id="47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4509BB-0B7E-4CDD-B0F6-EF82430D03F9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89DA757-8551-46B6-92E6-DB04DE2B1B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22" y="-907"/>
            <a:ext cx="6096001" cy="68580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0907D38-D88B-4B32-973F-D2BA3D66B3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55" y="3357455"/>
            <a:ext cx="3819492" cy="3500545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9DA15DB-9590-4CDB-8595-6E10BD5585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" y="0"/>
            <a:ext cx="3750977" cy="3460354"/>
          </a:xfrm>
          <a:prstGeom prst="rect">
            <a:avLst/>
          </a:prstGeom>
        </p:spPr>
      </p:pic>
      <p:graphicFrame>
        <p:nvGraphicFramePr>
          <p:cNvPr id="43" name="Диаграмма 42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764450"/>
              </p:ext>
            </p:extLst>
          </p:nvPr>
        </p:nvGraphicFramePr>
        <p:xfrm>
          <a:off x="1826130" y="1562611"/>
          <a:ext cx="1336853" cy="867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5214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58333E-6 1.48148E-6 L -0.66967 -0.000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-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4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7744" y="0"/>
            <a:ext cx="11258533" cy="6858000"/>
            <a:chOff x="377744" y="0"/>
            <a:chExt cx="11258533" cy="685800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85449" y1="92056" x2="34640" y2="85688"/>
                          <a14:backgroundMark x1="3597" y1="31231" x2="5942" y2="79139"/>
                          <a14:backgroundMark x1="26192" y1="72226" x2="29345" y2="61916"/>
                          <a14:backgroundMark x1="64147" y1="33596" x2="63985" y2="31413"/>
                          <a14:backgroundMark x1="87510" y1="78169" x2="87955" y2="802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4" y="0"/>
              <a:ext cx="10287919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hlinkClick r:id="rId4" action="ppaction://hlinksldjump"/>
            </p:cNvPr>
            <p:cNvSpPr/>
            <p:nvPr/>
          </p:nvSpPr>
          <p:spPr>
            <a:xfrm>
              <a:off x="8473134" y="1498229"/>
              <a:ext cx="1531188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Ohio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Прямоугольник 4">
              <a:hlinkClick r:id="rId4" action="ppaction://hlinksldjump"/>
            </p:cNvPr>
            <p:cNvSpPr/>
            <p:nvPr/>
          </p:nvSpPr>
          <p:spPr>
            <a:xfrm>
              <a:off x="9395927" y="3810541"/>
              <a:ext cx="2122697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Florida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Прямоугольник 5">
              <a:hlinkClick r:id="rId5" action="ppaction://hlinksldjump"/>
            </p:cNvPr>
            <p:cNvSpPr/>
            <p:nvPr/>
          </p:nvSpPr>
          <p:spPr>
            <a:xfrm>
              <a:off x="377744" y="2052227"/>
              <a:ext cx="2303131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Nevada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43451" y="2513892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Cleveland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43451" y="3144613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Cincinnati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43451" y="2830791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Columbus</a:t>
              </a:r>
              <a:endParaRPr lang="ru-RU" dirty="0"/>
            </a:p>
          </p:txBody>
        </p:sp>
        <p:cxnSp>
          <p:nvCxnSpPr>
            <p:cNvPr id="10" name="Соединительная линия уступом 9"/>
            <p:cNvCxnSpPr>
              <a:stCxn id="7" idx="1"/>
              <a:endCxn id="13" idx="3"/>
            </p:cNvCxnSpPr>
            <p:nvPr/>
          </p:nvCxnSpPr>
          <p:spPr>
            <a:xfrm rot="10800000">
              <a:off x="8663065" y="2274682"/>
              <a:ext cx="1380386" cy="4238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ная линия уступом 10"/>
            <p:cNvCxnSpPr>
              <a:stCxn id="9" idx="1"/>
              <a:endCxn id="14" idx="3"/>
            </p:cNvCxnSpPr>
            <p:nvPr/>
          </p:nvCxnSpPr>
          <p:spPr>
            <a:xfrm rot="10800000">
              <a:off x="8555763" y="2585427"/>
              <a:ext cx="1487688" cy="430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Соединительная линия уступом 11"/>
            <p:cNvCxnSpPr>
              <a:stCxn id="8" idx="1"/>
              <a:endCxn id="15" idx="3"/>
            </p:cNvCxnSpPr>
            <p:nvPr/>
          </p:nvCxnSpPr>
          <p:spPr>
            <a:xfrm rot="10800000">
              <a:off x="8305391" y="2682257"/>
              <a:ext cx="1738061" cy="6470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95" y="2203147"/>
              <a:ext cx="143070" cy="14307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693" y="2513892"/>
              <a:ext cx="143070" cy="14307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20" y="2610721"/>
              <a:ext cx="143070" cy="14307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616" y="4898605"/>
              <a:ext cx="143070" cy="14307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48591" y="5689963"/>
              <a:ext cx="807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Miami</a:t>
              </a:r>
              <a:endParaRPr lang="ru-RU" dirty="0"/>
            </a:p>
          </p:txBody>
        </p:sp>
        <p:cxnSp>
          <p:nvCxnSpPr>
            <p:cNvPr id="18" name="Соединительная линия уступом 17"/>
            <p:cNvCxnSpPr>
              <a:stCxn id="17" idx="3"/>
              <a:endCxn id="16" idx="3"/>
            </p:cNvCxnSpPr>
            <p:nvPr/>
          </p:nvCxnSpPr>
          <p:spPr>
            <a:xfrm flipV="1">
              <a:off x="9555703" y="4970140"/>
              <a:ext cx="385983" cy="904489"/>
            </a:xfrm>
            <a:prstGeom prst="bentConnector3">
              <a:avLst>
                <a:gd name="adj1" fmla="val 1592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875" y="3079708"/>
              <a:ext cx="143070" cy="14307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03618" y="4137640"/>
              <a:ext cx="788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Vegas</a:t>
              </a:r>
              <a:endParaRPr lang="ru-RU" dirty="0"/>
            </a:p>
          </p:txBody>
        </p:sp>
        <p:cxnSp>
          <p:nvCxnSpPr>
            <p:cNvPr id="21" name="Соединительная линия уступом 20"/>
            <p:cNvCxnSpPr>
              <a:stCxn id="20" idx="1"/>
              <a:endCxn id="19" idx="1"/>
            </p:cNvCxnSpPr>
            <p:nvPr/>
          </p:nvCxnSpPr>
          <p:spPr>
            <a:xfrm rot="10800000" flipH="1">
              <a:off x="603617" y="3151244"/>
              <a:ext cx="2077257" cy="1309563"/>
            </a:xfrm>
            <a:prstGeom prst="bentConnector3">
              <a:avLst>
                <a:gd name="adj1" fmla="val -110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hlinkClick r:id="rId5" action="ppaction://hlinksldjump"/>
            </p:cNvPr>
            <p:cNvSpPr/>
            <p:nvPr/>
          </p:nvSpPr>
          <p:spPr>
            <a:xfrm>
              <a:off x="2672446" y="1106920"/>
              <a:ext cx="2270750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Oregon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700" y="1498229"/>
              <a:ext cx="143070" cy="1430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87786" y="656782"/>
              <a:ext cx="131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Portland</a:t>
              </a:r>
              <a:endParaRPr lang="ru-RU" dirty="0"/>
            </a:p>
          </p:txBody>
        </p:sp>
        <p:cxnSp>
          <p:nvCxnSpPr>
            <p:cNvPr id="25" name="Соединительная линия уступом 24"/>
            <p:cNvCxnSpPr>
              <a:stCxn id="23" idx="1"/>
              <a:endCxn id="24" idx="1"/>
            </p:cNvCxnSpPr>
            <p:nvPr/>
          </p:nvCxnSpPr>
          <p:spPr>
            <a:xfrm rot="10800000">
              <a:off x="1287786" y="841448"/>
              <a:ext cx="1048914" cy="728316"/>
            </a:xfrm>
            <a:prstGeom prst="bentConnector3">
              <a:avLst>
                <a:gd name="adj1" fmla="val 12179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>
              <a:hlinkClick r:id="rId4" action="ppaction://hlinksldjump"/>
            </p:cNvPr>
            <p:cNvSpPr/>
            <p:nvPr/>
          </p:nvSpPr>
          <p:spPr>
            <a:xfrm>
              <a:off x="4981943" y="3398976"/>
              <a:ext cx="2656496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Alabama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004" y="3556487"/>
              <a:ext cx="143070" cy="143070"/>
            </a:xfrm>
            <a:prstGeom prst="rect">
              <a:avLst/>
            </a:prstGeom>
          </p:spPr>
        </p:pic>
        <p:sp>
          <p:nvSpPr>
            <p:cNvPr id="29" name="Прямоугольник 28">
              <a:hlinkClick r:id="rId7" action="ppaction://hlinksldjump"/>
            </p:cNvPr>
            <p:cNvSpPr/>
            <p:nvPr/>
          </p:nvSpPr>
          <p:spPr>
            <a:xfrm>
              <a:off x="5351420" y="1897417"/>
              <a:ext cx="2273379" cy="923330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Indiana</a:t>
              </a:r>
              <a:endPara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102" y="2574168"/>
              <a:ext cx="143070" cy="1430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648541" y="935896"/>
              <a:ext cx="14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Indianapolis</a:t>
              </a:r>
              <a:endParaRPr lang="ru-RU" dirty="0"/>
            </a:p>
          </p:txBody>
        </p:sp>
        <p:cxnSp>
          <p:nvCxnSpPr>
            <p:cNvPr id="32" name="Соединительная линия уступом 31"/>
            <p:cNvCxnSpPr>
              <a:stCxn id="31" idx="3"/>
              <a:endCxn id="30" idx="1"/>
            </p:cNvCxnSpPr>
            <p:nvPr/>
          </p:nvCxnSpPr>
          <p:spPr>
            <a:xfrm>
              <a:off x="7117303" y="1120562"/>
              <a:ext cx="614799" cy="1525141"/>
            </a:xfrm>
            <a:prstGeom prst="bentConnector3">
              <a:avLst>
                <a:gd name="adj1" fmla="val 8470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05D78FDF-C87E-4856-B2F2-12210583C824}"/>
              </a:ext>
            </a:extLst>
          </p:cNvPr>
          <p:cNvGraphicFramePr>
            <a:graphicFrameLocks/>
          </p:cNvGraphicFramePr>
          <p:nvPr/>
        </p:nvGraphicFramePr>
        <p:xfrm>
          <a:off x="1603148" y="2180226"/>
          <a:ext cx="1185029" cy="86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D3F78806-99E2-4807-A1C5-04635C2BE2F5}"/>
              </a:ext>
            </a:extLst>
          </p:cNvPr>
          <p:cNvGraphicFramePr>
            <a:graphicFrameLocks/>
          </p:cNvGraphicFramePr>
          <p:nvPr/>
        </p:nvGraphicFramePr>
        <p:xfrm>
          <a:off x="996828" y="2679162"/>
          <a:ext cx="931405" cy="82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Скругленный прямоугольник 35"/>
          <p:cNvSpPr/>
          <p:nvPr/>
        </p:nvSpPr>
        <p:spPr>
          <a:xfrm>
            <a:off x="11790443" y="1933575"/>
            <a:ext cx="592056" cy="15730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 economics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1792013" y="3346812"/>
            <a:ext cx="590485" cy="15730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Analytics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1792014" y="4699153"/>
            <a:ext cx="588072" cy="15730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Summaries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кругленный прямоугольник 38">
            <a:hlinkClick r:id="rId10" action="ppaction://hlinksldjump"/>
          </p:cNvPr>
          <p:cNvSpPr/>
          <p:nvPr/>
        </p:nvSpPr>
        <p:spPr>
          <a:xfrm>
            <a:off x="11679347" y="567250"/>
            <a:ext cx="592057" cy="15730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t" anchorCtr="1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Review</a:t>
            </a:r>
            <a:endParaRPr lang="ru-RU" sz="1100" dirty="0">
              <a:solidFill>
                <a:schemeClr val="tx2"/>
              </a:solidFill>
            </a:endParaRPr>
          </a:p>
        </p:txBody>
      </p:sp>
      <p:cxnSp>
        <p:nvCxnSpPr>
          <p:cNvPr id="49" name="Соединительная линия уступом 32">
            <a:extLst>
              <a:ext uri="{FF2B5EF4-FFF2-40B4-BE49-F238E27FC236}">
                <a16:creationId xmlns:a16="http://schemas.microsoft.com/office/drawing/2014/main" id="{AF48C0BD-423E-4003-B350-0E9C60D3E6A5}"/>
              </a:ext>
            </a:extLst>
          </p:cNvPr>
          <p:cNvCxnSpPr>
            <a:endCxn id="50" idx="3"/>
          </p:cNvCxnSpPr>
          <p:nvPr/>
        </p:nvCxnSpPr>
        <p:spPr>
          <a:xfrm rot="10800000" flipV="1">
            <a:off x="7624800" y="3628021"/>
            <a:ext cx="338205" cy="1630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64068B-9E35-4B41-8FF4-A2926134CA42}"/>
              </a:ext>
            </a:extLst>
          </p:cNvPr>
          <p:cNvSpPr txBox="1"/>
          <p:nvPr/>
        </p:nvSpPr>
        <p:spPr>
          <a:xfrm>
            <a:off x="6256604" y="5073669"/>
            <a:ext cx="136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Birmingham</a:t>
            </a:r>
            <a:endParaRPr lang="ru-RU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478D809-028E-4145-A45D-20986A51EE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8" y="0"/>
            <a:ext cx="3817173" cy="355583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A0D73A3-55F5-4EA0-922C-F1A1A54CC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905" y="0"/>
            <a:ext cx="6053395" cy="6858000"/>
          </a:xfrm>
          <a:prstGeom prst="rect">
            <a:avLst/>
          </a:prstGeom>
        </p:spPr>
      </p:pic>
      <p:graphicFrame>
        <p:nvGraphicFramePr>
          <p:cNvPr id="43" name="Диаграмма 42">
            <a:extLst>
              <a:ext uri="{FF2B5EF4-FFF2-40B4-BE49-F238E27FC236}">
                <a16:creationId xmlns:a16="http://schemas.microsoft.com/office/drawing/2014/main" id="{96AC4FD7-C2E5-44F2-AE32-A47BBB2F6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434960"/>
              </p:ext>
            </p:extLst>
          </p:nvPr>
        </p:nvGraphicFramePr>
        <p:xfrm>
          <a:off x="1068567" y="1295521"/>
          <a:ext cx="1336853" cy="867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2973F46-24B8-4855-BE06-01FA426D2A8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3" y="3555524"/>
            <a:ext cx="3583589" cy="3301358"/>
          </a:xfrm>
          <a:prstGeom prst="rect">
            <a:avLst/>
          </a:prstGeom>
        </p:spPr>
      </p:pic>
      <p:sp>
        <p:nvSpPr>
          <p:cNvPr id="44" name="Стрелка вправо 43">
            <a:hlinkClick r:id="rId10" action="ppaction://hlinksldjump"/>
          </p:cNvPr>
          <p:cNvSpPr/>
          <p:nvPr/>
        </p:nvSpPr>
        <p:spPr>
          <a:xfrm rot="10800000">
            <a:off x="199325" y="6272203"/>
            <a:ext cx="5623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56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63763 0.0023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8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  <p:bldGraphic spid="43" grpId="0">
        <p:bldAsOne/>
      </p:bldGraphic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356</Words>
  <Application>Microsoft Office PowerPoint</Application>
  <PresentationFormat>Широкоэкранный</PresentationFormat>
  <Paragraphs>282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Prus</cp:lastModifiedBy>
  <cp:revision>60</cp:revision>
  <dcterms:created xsi:type="dcterms:W3CDTF">2023-12-11T07:42:14Z</dcterms:created>
  <dcterms:modified xsi:type="dcterms:W3CDTF">2023-12-14T21:31:26Z</dcterms:modified>
</cp:coreProperties>
</file>